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63486" y="1637398"/>
            <a:ext cx="5453380" cy="3970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7870" y="268300"/>
            <a:ext cx="597408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1915" y="1507718"/>
            <a:ext cx="6467475" cy="1515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3386" y="1126998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792729" y="2815844"/>
            <a:ext cx="5281295" cy="2074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3200">
              <a:latin typeface="Calibri"/>
              <a:cs typeface="Calibri"/>
            </a:endParaRPr>
          </a:p>
          <a:p>
            <a:pPr marR="27178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65185" y="214744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5540375"/>
            <a:ext cx="12202160" cy="1317625"/>
            <a:chOff x="-558" y="5550027"/>
            <a:chExt cx="12202160" cy="1317625"/>
          </a:xfrm>
        </p:grpSpPr>
        <p:sp>
          <p:nvSpPr>
            <p:cNvPr id="6" name="object 6"/>
            <p:cNvSpPr/>
            <p:nvPr/>
          </p:nvSpPr>
          <p:spPr>
            <a:xfrm>
              <a:off x="8966" y="5559552"/>
              <a:ext cx="12183110" cy="1298575"/>
            </a:xfrm>
            <a:custGeom>
              <a:avLst/>
              <a:gdLst/>
              <a:ahLst/>
              <a:cxnLst/>
              <a:rect l="l" t="t" r="r" b="b"/>
              <a:pathLst>
                <a:path w="12183110" h="1298575">
                  <a:moveTo>
                    <a:pt x="12182983" y="0"/>
                  </a:moveTo>
                  <a:lnTo>
                    <a:pt x="0" y="0"/>
                  </a:lnTo>
                  <a:lnTo>
                    <a:pt x="0" y="1298448"/>
                  </a:lnTo>
                  <a:lnTo>
                    <a:pt x="12182983" y="1298448"/>
                  </a:lnTo>
                  <a:lnTo>
                    <a:pt x="121829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66" y="5559552"/>
              <a:ext cx="12183110" cy="1298575"/>
            </a:xfrm>
            <a:custGeom>
              <a:avLst/>
              <a:gdLst/>
              <a:ahLst/>
              <a:cxnLst/>
              <a:rect l="l" t="t" r="r" b="b"/>
              <a:pathLst>
                <a:path w="12183110" h="1298575">
                  <a:moveTo>
                    <a:pt x="0" y="1298448"/>
                  </a:moveTo>
                  <a:lnTo>
                    <a:pt x="12182983" y="1298448"/>
                  </a:lnTo>
                  <a:lnTo>
                    <a:pt x="12182983" y="0"/>
                  </a:lnTo>
                  <a:lnTo>
                    <a:pt x="0" y="0"/>
                  </a:lnTo>
                  <a:lnTo>
                    <a:pt x="0" y="1298448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66" y="5721308"/>
              <a:ext cx="12178668" cy="11272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9479" y="606043"/>
            <a:ext cx="70034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Signalment/History/Clinical</a:t>
            </a:r>
            <a:r>
              <a:rPr sz="4000" dirty="0"/>
              <a:t> </a:t>
            </a:r>
            <a:r>
              <a:rPr sz="4000" spc="-10" dirty="0"/>
              <a:t>signs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63486" y="1637398"/>
            <a:ext cx="5453380" cy="397065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377825" indent="-286385">
              <a:lnSpc>
                <a:spcPct val="100000"/>
              </a:lnSpc>
              <a:spcBef>
                <a:spcPts val="175"/>
              </a:spcBef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7825" indent="-286385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7825" indent="-28638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7825" indent="-286385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fourth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0" y="1637410"/>
            <a:ext cx="5453380" cy="18161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378460" indent="-286385">
              <a:lnSpc>
                <a:spcPct val="100000"/>
              </a:lnSpc>
              <a:spcBef>
                <a:spcPts val="175"/>
              </a:spcBef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fourth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3885" y="4079875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1308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100"/>
              </a:spcBef>
            </a:pPr>
            <a:r>
              <a:rPr dirty="0"/>
              <a:t>Diagnosis</a:t>
            </a:r>
            <a:r>
              <a:rPr spc="-50" dirty="0"/>
              <a:t> </a:t>
            </a:r>
            <a:r>
              <a:rPr dirty="0"/>
              <a:t>and</a:t>
            </a:r>
            <a:r>
              <a:rPr spc="-10" dirty="0"/>
              <a:t> 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2103" y="1134262"/>
            <a:ext cx="5167630" cy="1560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3875" y="2798559"/>
            <a:ext cx="3368040" cy="2811525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6547611" y="3019551"/>
            <a:ext cx="1650364" cy="1914525"/>
            <a:chOff x="6547611" y="3019551"/>
            <a:chExt cx="1650364" cy="1914525"/>
          </a:xfrm>
        </p:grpSpPr>
        <p:sp>
          <p:nvSpPr>
            <p:cNvPr id="6" name="object 6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038" y="1184529"/>
                  </a:lnTo>
                  <a:lnTo>
                    <a:pt x="1112198" y="1175232"/>
                  </a:lnTo>
                  <a:lnTo>
                    <a:pt x="1149858" y="1149873"/>
                  </a:lnTo>
                  <a:lnTo>
                    <a:pt x="1175230" y="1112252"/>
                  </a:lnTo>
                  <a:lnTo>
                    <a:pt x="1184529" y="1066165"/>
                  </a:lnTo>
                  <a:lnTo>
                    <a:pt x="1184529" y="118490"/>
                  </a:lnTo>
                  <a:lnTo>
                    <a:pt x="1175230" y="72384"/>
                  </a:lnTo>
                  <a:lnTo>
                    <a:pt x="1149858" y="34718"/>
                  </a:lnTo>
                  <a:lnTo>
                    <a:pt x="1112198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98" y="9316"/>
                  </a:lnTo>
                  <a:lnTo>
                    <a:pt x="1149858" y="34718"/>
                  </a:lnTo>
                  <a:lnTo>
                    <a:pt x="1175230" y="72384"/>
                  </a:lnTo>
                  <a:lnTo>
                    <a:pt x="1184529" y="118490"/>
                  </a:lnTo>
                  <a:lnTo>
                    <a:pt x="1184529" y="1066165"/>
                  </a:lnTo>
                  <a:lnTo>
                    <a:pt x="1175230" y="1112252"/>
                  </a:lnTo>
                  <a:lnTo>
                    <a:pt x="1149858" y="1149873"/>
                  </a:lnTo>
                  <a:lnTo>
                    <a:pt x="1112198" y="1175232"/>
                  </a:lnTo>
                  <a:lnTo>
                    <a:pt x="1066038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1" y="1184655"/>
                  </a:lnTo>
                  <a:lnTo>
                    <a:pt x="1066165" y="1184655"/>
                  </a:lnTo>
                  <a:lnTo>
                    <a:pt x="1112271" y="1175339"/>
                  </a:lnTo>
                  <a:lnTo>
                    <a:pt x="1149937" y="1149937"/>
                  </a:lnTo>
                  <a:lnTo>
                    <a:pt x="1175339" y="1112271"/>
                  </a:lnTo>
                  <a:lnTo>
                    <a:pt x="1184655" y="1066164"/>
                  </a:lnTo>
                  <a:lnTo>
                    <a:pt x="1184655" y="118490"/>
                  </a:lnTo>
                  <a:lnTo>
                    <a:pt x="1175339" y="72384"/>
                  </a:lnTo>
                  <a:lnTo>
                    <a:pt x="1149937" y="34718"/>
                  </a:lnTo>
                  <a:lnTo>
                    <a:pt x="1112271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71" y="9316"/>
                  </a:lnTo>
                  <a:lnTo>
                    <a:pt x="1149937" y="34718"/>
                  </a:lnTo>
                  <a:lnTo>
                    <a:pt x="1175339" y="72384"/>
                  </a:lnTo>
                  <a:lnTo>
                    <a:pt x="1184655" y="118490"/>
                  </a:lnTo>
                  <a:lnTo>
                    <a:pt x="1184655" y="1066164"/>
                  </a:lnTo>
                  <a:lnTo>
                    <a:pt x="1175339" y="1112271"/>
                  </a:lnTo>
                  <a:lnTo>
                    <a:pt x="1149937" y="1149937"/>
                  </a:lnTo>
                  <a:lnTo>
                    <a:pt x="1112271" y="1175339"/>
                  </a:lnTo>
                  <a:lnTo>
                    <a:pt x="1066165" y="1184655"/>
                  </a:lnTo>
                  <a:lnTo>
                    <a:pt x="118491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6988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092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384031" y="3019551"/>
            <a:ext cx="1651000" cy="1914525"/>
            <a:chOff x="8384031" y="3019551"/>
            <a:chExt cx="1651000" cy="1914525"/>
          </a:xfrm>
        </p:grpSpPr>
        <p:sp>
          <p:nvSpPr>
            <p:cNvPr id="12" name="object 12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165" y="1184529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3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71"/>
                  </a:lnTo>
                  <a:lnTo>
                    <a:pt x="34655" y="1149937"/>
                  </a:lnTo>
                  <a:lnTo>
                    <a:pt x="72276" y="1175339"/>
                  </a:lnTo>
                  <a:lnTo>
                    <a:pt x="118363" y="1184655"/>
                  </a:lnTo>
                  <a:lnTo>
                    <a:pt x="1066037" y="1184655"/>
                  </a:lnTo>
                  <a:lnTo>
                    <a:pt x="1112144" y="1175339"/>
                  </a:lnTo>
                  <a:lnTo>
                    <a:pt x="1149810" y="1149937"/>
                  </a:lnTo>
                  <a:lnTo>
                    <a:pt x="1175212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3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71"/>
                  </a:lnTo>
                  <a:lnTo>
                    <a:pt x="1149810" y="1149937"/>
                  </a:lnTo>
                  <a:lnTo>
                    <a:pt x="1112144" y="1175339"/>
                  </a:lnTo>
                  <a:lnTo>
                    <a:pt x="1066037" y="1184655"/>
                  </a:lnTo>
                  <a:lnTo>
                    <a:pt x="118363" y="1184655"/>
                  </a:lnTo>
                  <a:lnTo>
                    <a:pt x="72276" y="1175339"/>
                  </a:lnTo>
                  <a:lnTo>
                    <a:pt x="34655" y="1149937"/>
                  </a:lnTo>
                  <a:lnTo>
                    <a:pt x="929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0630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10220579" y="3019551"/>
            <a:ext cx="1396365" cy="1914525"/>
            <a:chOff x="10220579" y="3019551"/>
            <a:chExt cx="1396365" cy="1914525"/>
          </a:xfrm>
        </p:grpSpPr>
        <p:sp>
          <p:nvSpPr>
            <p:cNvPr id="18" name="object 18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9"/>
                  </a:lnTo>
                  <a:lnTo>
                    <a:pt x="1066038" y="1184529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9"/>
                  </a:lnTo>
                  <a:lnTo>
                    <a:pt x="118364" y="1184529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0" y="1184655"/>
                  </a:lnTo>
                  <a:lnTo>
                    <a:pt x="1066037" y="1184655"/>
                  </a:lnTo>
                  <a:lnTo>
                    <a:pt x="1112198" y="1175339"/>
                  </a:lnTo>
                  <a:lnTo>
                    <a:pt x="1149857" y="1149937"/>
                  </a:lnTo>
                  <a:lnTo>
                    <a:pt x="1175230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30" y="72384"/>
                  </a:lnTo>
                  <a:lnTo>
                    <a:pt x="1149857" y="34718"/>
                  </a:lnTo>
                  <a:lnTo>
                    <a:pt x="1112198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98" y="9316"/>
                  </a:lnTo>
                  <a:lnTo>
                    <a:pt x="1149857" y="34718"/>
                  </a:lnTo>
                  <a:lnTo>
                    <a:pt x="1175230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30" y="1112271"/>
                  </a:lnTo>
                  <a:lnTo>
                    <a:pt x="1149857" y="1149937"/>
                  </a:lnTo>
                  <a:lnTo>
                    <a:pt x="1112198" y="1175339"/>
                  </a:lnTo>
                  <a:lnTo>
                    <a:pt x="1066037" y="1184655"/>
                  </a:lnTo>
                  <a:lnTo>
                    <a:pt x="118490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2" name="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760693"/>
            <a:ext cx="12186895" cy="10973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Outcome</a:t>
            </a:r>
            <a:r>
              <a:rPr spc="-75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spc="-10" dirty="0"/>
              <a:t>conclusions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first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spc="-20" dirty="0"/>
              <a:t>here</a:t>
            </a: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55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second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45" dirty="0"/>
              <a:t> </a:t>
            </a:r>
            <a:r>
              <a:rPr dirty="0"/>
              <a:t>here</a:t>
            </a:r>
            <a:r>
              <a:rPr spc="-45" dirty="0"/>
              <a:t> </a:t>
            </a:r>
            <a:r>
              <a:rPr dirty="0"/>
              <a:t>(if</a:t>
            </a:r>
            <a:r>
              <a:rPr spc="-50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first</a:t>
            </a:r>
            <a:r>
              <a:rPr spc="-60" dirty="0"/>
              <a:t> </a:t>
            </a:r>
            <a:r>
              <a:rPr dirty="0"/>
              <a:t>bullet</a:t>
            </a:r>
            <a:r>
              <a:rPr spc="-60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55" dirty="0"/>
              <a:t> </a:t>
            </a:r>
            <a:r>
              <a:rPr spc="-10" dirty="0"/>
              <a:t>required)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51915" y="3853433"/>
            <a:ext cx="3726179" cy="1871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60"/>
              </a:spcBef>
            </a:pP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Calibri"/>
                <a:cs typeface="Calibri"/>
              </a:rPr>
              <a:t>Acknowledgement</a:t>
            </a:r>
            <a:endParaRPr sz="24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850"/>
              </a:spcBef>
              <a:buFont typeface="Arial"/>
              <a:buChar char="•"/>
              <a:tabLst>
                <a:tab pos="222885" algn="l"/>
              </a:tabLst>
            </a:pPr>
            <a:r>
              <a:rPr sz="2200" dirty="0">
                <a:latin typeface="Calibri"/>
                <a:cs typeface="Calibri"/>
              </a:rPr>
              <a:t>Add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first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bullet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point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here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816586"/>
            <a:ext cx="12186895" cy="1041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144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 of the abstract</vt:lpstr>
      <vt:lpstr>Signalment/History/Clinical signs</vt:lpstr>
      <vt:lpstr>Diagnosis and treatment</vt:lpstr>
      <vt:lpstr>Outcome and 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Sampath Lokugalappatti</cp:lastModifiedBy>
  <cp:revision>2</cp:revision>
  <dcterms:created xsi:type="dcterms:W3CDTF">2025-08-14T17:16:03Z</dcterms:created>
  <dcterms:modified xsi:type="dcterms:W3CDTF">2025-08-14T17:30:07Z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